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71" r:id="rId4"/>
    <p:sldId id="274" r:id="rId5"/>
    <p:sldId id="272" r:id="rId6"/>
    <p:sldId id="27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8230"/>
            <a:ext cx="8568952" cy="77053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МКОУ «Школа- интернат № 26 г.Нижнеудинск»</a:t>
            </a:r>
            <a:endParaRPr lang="ru-RU" sz="2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68760"/>
            <a:ext cx="7772400" cy="52565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/>
              <a:t>Роль гимнастики в укреплении здоровья человека 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r"/>
            <a:r>
              <a:rPr lang="ru-RU" sz="1900" b="1" dirty="0" err="1" smtClean="0"/>
              <a:t>Выполнили:Сайфуранова</a:t>
            </a:r>
            <a:r>
              <a:rPr lang="ru-RU" sz="1900" b="1" dirty="0" smtClean="0"/>
              <a:t> А, </a:t>
            </a:r>
            <a:r>
              <a:rPr lang="ru-RU" sz="1900" b="1" dirty="0" err="1" smtClean="0"/>
              <a:t>Хабибулина</a:t>
            </a:r>
            <a:r>
              <a:rPr lang="ru-RU" sz="1900" b="1" dirty="0" smtClean="0"/>
              <a:t> В </a:t>
            </a:r>
          </a:p>
          <a:p>
            <a:pPr algn="r"/>
            <a:r>
              <a:rPr lang="ru-RU" sz="1900" b="1" dirty="0" smtClean="0"/>
              <a:t>ученицы 6Б класса</a:t>
            </a:r>
          </a:p>
          <a:p>
            <a:pPr algn="r"/>
            <a:r>
              <a:rPr lang="ru-RU" sz="1900" b="1" dirty="0" smtClean="0"/>
              <a:t>Руководитель: </a:t>
            </a:r>
            <a:r>
              <a:rPr lang="ru-RU" sz="1900" b="1" dirty="0" err="1" smtClean="0"/>
              <a:t>Шелестова</a:t>
            </a:r>
            <a:r>
              <a:rPr lang="ru-RU" sz="1900" b="1" dirty="0" smtClean="0"/>
              <a:t> И.Н. учитель физкультуры</a:t>
            </a:r>
          </a:p>
          <a:p>
            <a:pPr algn="ctr"/>
            <a:r>
              <a:rPr lang="ru-RU" sz="1900" b="1" dirty="0" smtClean="0"/>
              <a:t>2022г  </a:t>
            </a:r>
          </a:p>
          <a:p>
            <a:pPr algn="ctr"/>
            <a:endParaRPr lang="ru-RU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4464496" cy="243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способствует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укреплению здоровья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формированию ЗОЖ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Выяснить, какое значение имеет гимнастика для укрепления здоровья человека.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Узнать  виды гимнастики</a:t>
            </a:r>
          </a:p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Проводить пропаганду здорового образа жизни.</a:t>
            </a:r>
          </a:p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Подобрать игровые физкультминутки для ежедневного выполнения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интернетом, наблюдение, беседа с одноклассниками и взрослыми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Быть спортивным, здоровым и подтянутым -это модно! Нам очень нравится выполнять различные гимнастические упражнения.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 такое гимнастика?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0662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Гимнастика -система специально подобранных физических упражнений, для укрепления здоровья, совершенствования двигательных способностей человека</a:t>
            </a:r>
            <a:endParaRPr lang="ru-RU" sz="24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8544" y="476672"/>
            <a:ext cx="4038600" cy="24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892" y="1340768"/>
            <a:ext cx="40735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944" y="629072"/>
            <a:ext cx="4038600" cy="24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гимнастики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3626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Оздоровительная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Спортивная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0386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392621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нужно заниматься гимнастикой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Гимнастика</a:t>
            </a:r>
          </a:p>
          <a:p>
            <a:pPr>
              <a:buNone/>
            </a:pPr>
            <a:r>
              <a:rPr lang="ru-RU" b="1" dirty="0" smtClean="0"/>
              <a:t>-улучшает работу сердца</a:t>
            </a:r>
          </a:p>
          <a:p>
            <a:pPr>
              <a:buNone/>
            </a:pPr>
            <a:r>
              <a:rPr lang="ru-RU" b="1" dirty="0" smtClean="0"/>
              <a:t>-формирует правильное дыхание</a:t>
            </a:r>
          </a:p>
          <a:p>
            <a:pPr>
              <a:buNone/>
            </a:pPr>
            <a:r>
              <a:rPr lang="ru-RU" b="1" dirty="0" smtClean="0"/>
              <a:t>-укрепляет мышцы</a:t>
            </a:r>
          </a:p>
          <a:p>
            <a:pPr>
              <a:buNone/>
            </a:pPr>
            <a:r>
              <a:rPr lang="ru-RU" b="1" dirty="0" smtClean="0"/>
              <a:t>-развивает гибкость, координацию и общую выносливость.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409645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способствует укреплению здоровья и формированию ЗОЖ.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34008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188</TotalTime>
  <Words>144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МКОУ «Школа- интернат № 26 г.Нижнеудинск»</vt:lpstr>
      <vt:lpstr>Гипотеза Гимнастика способствует  укреплению здоровья  и формированию ЗОЖ.  </vt:lpstr>
      <vt:lpstr>Введение</vt:lpstr>
      <vt:lpstr>Что  такое гимнастика? </vt:lpstr>
      <vt:lpstr>Виды гимнастики</vt:lpstr>
      <vt:lpstr>Почему нужно заниматься гимнастикой</vt:lpstr>
      <vt:lpstr>Вывод Гимнастика способствует укреплению здоровья и формированию ЗОЖ.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гимнастики в укреплении здоровья человека</dc:title>
  <dc:creator>Admin</dc:creator>
  <cp:lastModifiedBy>эльдос</cp:lastModifiedBy>
  <cp:revision>31</cp:revision>
  <dcterms:created xsi:type="dcterms:W3CDTF">2022-03-01T02:01:20Z</dcterms:created>
  <dcterms:modified xsi:type="dcterms:W3CDTF">2023-01-18T13:24:40Z</dcterms:modified>
</cp:coreProperties>
</file>